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0" d="100"/>
          <a:sy n="90" d="100"/>
        </p:scale>
        <p:origin x="2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40B4-D5E9-1FDD-C00F-B0D8C9970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DB28C-8850-40E4-3C98-290B0AED7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4DCB-F60C-10DB-1BD9-6C6B068C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A2799-B0C1-6832-3CFB-954DE5C8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32E94-A49C-B106-75EA-99BD5A51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4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2CA69-7E6F-7FDE-9A78-E1D37304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73827-B60C-FD07-9DFE-06142126E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8EEF-D45F-6874-710E-9BF8C35D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4F4BD-57F7-6F65-B01C-A6690709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E089C-C6DD-5901-3061-0A51259F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8CB9D-FCCB-B34F-E4C7-71B914772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5E006-E21D-F8E1-E46A-3FA22E5A5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8D1F7-1464-0914-BE78-8DD97341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B27E1-EFA7-E455-17B0-8D2B8AA4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5285D-1B29-EC07-BF55-01417073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4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BFD58-4B6C-B8AF-30B9-FF68D0F40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B1EC-DF45-1D78-39A9-4162BEDD7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DFE37-E098-3F49-BE24-CF9D1DB2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5D460-DC4F-3E5E-B5D0-150FCD09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CB56-25D2-8CBC-C602-E0526285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3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8142-E9EA-8B98-B715-3F0AB0BB0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9CD01-682F-8ACB-2E9C-461543E09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FAF5F-B2F8-6878-7CDA-ECE3798C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0423F-ECD1-C0E8-6DF5-3D2AD6EB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136AC-A906-4186-DF5E-D5B2D24E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8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1057-4536-EC0A-8ACD-661D32976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F620-B359-23BF-ED8B-65A399559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D4057-03CE-0737-44B7-1BFAF5804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B63C4-377D-2956-87A2-368A502A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377FC-76E3-15DD-6F1C-66C23A1C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847BA-3AF8-0F79-69BC-FED50EB2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67C5-36C0-A9C5-2927-A97D952F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B31F-FAF3-1BC6-32FF-ADD0D63E3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C5BBB-2E3C-8C44-EEF7-927188827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0C38E-4035-3512-745E-486167498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C556B-EA29-5B04-57C5-AD1027E35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78DC6-2C29-BB18-6718-52AE15E0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2BB7CE-B85A-E233-5A76-E78456B5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C9464B-3711-2A96-A67D-5DEE14E2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2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AA744-3913-393E-A31F-B280CA58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6FA0E-B6E6-8A9F-9DD6-94D471F87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FEE49-ACAF-32C6-9AF9-20282D7F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D68C2-24CC-AE40-EBAB-6091560D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9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4BEEE-2F06-7BB7-F223-DD53E265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08026-8361-AA88-4F32-3D175D5E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3095A-AFD3-A7DA-F5EA-88686860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D0113-1544-EA2F-7603-42E64F463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08300-FDA2-B592-BDB9-699119277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A3693-1ADE-8310-EB3E-97947FE06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6E5DF-B7CC-97C3-BC68-382A65B8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2E601-9978-4E8D-A3BA-751EFA37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A4559-B783-B471-50F6-B2D6C620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3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090C2-3172-154B-2172-CF28C825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F13F1-A7B9-EF7B-161D-A0E5F60DA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AD90F-8FDE-67F4-29FF-739E9B784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5228D-2BA6-BA13-EF0B-A4963EE9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59F43-50E0-BE88-66FC-1C7ACD81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FF67F-5EA7-3846-A2EE-23FB3D77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C0FEB-E511-C657-3275-B4886048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37C0A-ACF5-777B-113B-D52DA0722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71597-7115-B21D-C6F6-BDA3356E5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B306-E7EC-E041-A398-E16973588C90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E422F-625D-FEC8-8082-F2CF9EF3A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D559A-58CE-3759-12B0-901440D7F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07B4-28FD-F742-91C1-3FB19D61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862073-FEA6-8B6E-C6EB-143F0A0E1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87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Balke</dc:creator>
  <cp:lastModifiedBy>Tamara Balke</cp:lastModifiedBy>
  <cp:revision>1</cp:revision>
  <dcterms:created xsi:type="dcterms:W3CDTF">2022-12-07T18:23:51Z</dcterms:created>
  <dcterms:modified xsi:type="dcterms:W3CDTF">2022-12-07T18:24:56Z</dcterms:modified>
</cp:coreProperties>
</file>